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361" r:id="rId2"/>
    <p:sldId id="386" r:id="rId3"/>
    <p:sldId id="387" r:id="rId4"/>
    <p:sldId id="381" r:id="rId5"/>
    <p:sldId id="383" r:id="rId6"/>
    <p:sldId id="384" r:id="rId7"/>
    <p:sldId id="38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  <p15:guide id="3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munications" initials="FCM Comm" lastIdx="0" clrIdx="0">
    <p:extLst>
      <p:ext uri="{19B8F6BF-5375-455C-9EA6-DF929625EA0E}">
        <p15:presenceInfo xmlns:p15="http://schemas.microsoft.com/office/powerpoint/2012/main" userId="Communication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254A"/>
    <a:srgbClr val="3E63A4"/>
    <a:srgbClr val="2C2C29"/>
    <a:srgbClr val="A0AE8E"/>
    <a:srgbClr val="97B6D8"/>
    <a:srgbClr val="6A6A6A"/>
    <a:srgbClr val="A61D25"/>
    <a:srgbClr val="A8232C"/>
    <a:srgbClr val="A9232C"/>
    <a:srgbClr val="A5A5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2015" autoAdjust="0"/>
  </p:normalViewPr>
  <p:slideViewPr>
    <p:cSldViewPr>
      <p:cViewPr varScale="1">
        <p:scale>
          <a:sx n="67" d="100"/>
          <a:sy n="67" d="100"/>
        </p:scale>
        <p:origin x="834" y="72"/>
      </p:cViewPr>
      <p:guideLst>
        <p:guide orient="horz" pos="2160"/>
        <p:guide pos="288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61C90-7F04-4CE4-915C-6E35EA680AB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003735-B0F8-49D9-B074-D1E2EBD58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5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6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3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4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42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7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7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70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35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37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91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30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92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92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5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65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87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94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DC1CFBFA-21C7-44AD-B347-A8961C71C0E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4/18/2020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3" y="635638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8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83"/>
            <a:fld id="{AFDA1E52-74C6-4F38-A95F-64C0F36522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783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235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  <p:txStyles>
    <p:titleStyle>
      <a:lvl1pPr algn="ctr" defTabSz="685783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68" indent="-257168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3191"/>
            <a:ext cx="11277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+mj-lt"/>
              </a:rPr>
              <a:t>New Sermon Series</a:t>
            </a:r>
          </a:p>
          <a:p>
            <a:pPr algn="ctr"/>
            <a:r>
              <a:rPr lang="en-US" sz="8000" dirty="0">
                <a:latin typeface="+mj-lt"/>
              </a:rPr>
              <a:t>The Lord is my Shepherd</a:t>
            </a:r>
          </a:p>
          <a:p>
            <a:pPr algn="ctr"/>
            <a:endParaRPr lang="en-US" sz="8000" dirty="0">
              <a:latin typeface="+mj-lt"/>
            </a:endParaRPr>
          </a:p>
          <a:p>
            <a:pPr algn="ctr"/>
            <a:endParaRPr lang="en-US" sz="8000" dirty="0">
              <a:latin typeface="+mj-lt"/>
            </a:endParaRPr>
          </a:p>
          <a:p>
            <a:r>
              <a:rPr lang="en-US" sz="9600" dirty="0">
                <a:latin typeface="Freestyle Script" panose="030804020302050B0404" pitchFamily="66" charset="0"/>
              </a:rPr>
              <a:t>10:15 am livestream</a:t>
            </a:r>
          </a:p>
        </p:txBody>
      </p:sp>
    </p:spTree>
    <p:extLst>
      <p:ext uri="{BB962C8B-B14F-4D97-AF65-F5344CB8AC3E}">
        <p14:creationId xmlns:p14="http://schemas.microsoft.com/office/powerpoint/2010/main" val="12287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476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     </a:t>
            </a:r>
            <a:r>
              <a:rPr lang="en-US" sz="6000" dirty="0"/>
              <a:t>ZOOM Gatherings &amp; Contacts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33601"/>
            <a:ext cx="11049000" cy="3992569"/>
          </a:xfrm>
        </p:spPr>
        <p:txBody>
          <a:bodyPr>
            <a:noAutofit/>
          </a:bodyPr>
          <a:lstStyle/>
          <a:p>
            <a:r>
              <a:rPr lang="en-US" sz="3600" dirty="0"/>
              <a:t>Sr High – Today 11:30 am – Kyle Rodgers</a:t>
            </a:r>
          </a:p>
          <a:p>
            <a:r>
              <a:rPr lang="en-US" sz="3600" dirty="0"/>
              <a:t>Jr High – Today 1:30 pm – Kyle Rodgers</a:t>
            </a:r>
          </a:p>
          <a:p>
            <a:r>
              <a:rPr lang="en-US" sz="3600" dirty="0"/>
              <a:t>Young Adults – Today 11:30 am – Charise Halteman</a:t>
            </a:r>
          </a:p>
          <a:p>
            <a:r>
              <a:rPr lang="en-US" sz="3600" dirty="0"/>
              <a:t>Abundant Life – Today 2:00 pm – Tricia Bergey</a:t>
            </a:r>
          </a:p>
          <a:p>
            <a:r>
              <a:rPr lang="en-US" sz="3600" dirty="0"/>
              <a:t>New Creations – Wednesdays 7:30 pm – Cathy Weaver</a:t>
            </a:r>
          </a:p>
          <a:p>
            <a:r>
              <a:rPr lang="en-US" sz="3600" dirty="0"/>
              <a:t>Living Stones – Sundays 8:30 am – Diane Nice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133261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4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5476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     </a:t>
            </a:r>
            <a:r>
              <a:rPr lang="en-US" sz="6000" dirty="0"/>
              <a:t>ZOOM Gatherings &amp; Contacts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133601"/>
            <a:ext cx="11049000" cy="3992569"/>
          </a:xfrm>
        </p:spPr>
        <p:txBody>
          <a:bodyPr>
            <a:noAutofit/>
          </a:bodyPr>
          <a:lstStyle/>
          <a:p>
            <a:r>
              <a:rPr lang="en-US" sz="3600" dirty="0"/>
              <a:t>Thursday </a:t>
            </a:r>
          </a:p>
          <a:p>
            <a:pPr lvl="2"/>
            <a:r>
              <a:rPr lang="en-US" sz="3600" dirty="0"/>
              <a:t>Women’s Bible Study – 7:00 pm – host – Doris Diener</a:t>
            </a:r>
          </a:p>
          <a:p>
            <a:r>
              <a:rPr lang="en-US" sz="3600" dirty="0"/>
              <a:t>Saturday </a:t>
            </a:r>
          </a:p>
          <a:p>
            <a:pPr lvl="2"/>
            <a:r>
              <a:rPr lang="en-US" sz="3600" dirty="0"/>
              <a:t>Tea at Ten – 10:00 am – host – Doris Diener</a:t>
            </a:r>
          </a:p>
          <a:p>
            <a:pPr lvl="2"/>
            <a:endParaRPr lang="en-US" sz="3000" dirty="0"/>
          </a:p>
          <a:p>
            <a:pPr marL="685782" lvl="2" indent="0" algn="ctr">
              <a:buNone/>
            </a:pPr>
            <a:r>
              <a:rPr lang="en-US" sz="3600" dirty="0"/>
              <a:t>Call the Church office to schedule a ZOOM meeting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1332614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4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216553" y="609600"/>
            <a:ext cx="7772400" cy="1600200"/>
          </a:xfrm>
        </p:spPr>
        <p:txBody>
          <a:bodyPr>
            <a:normAutofit/>
          </a:bodyPr>
          <a:lstStyle/>
          <a:p>
            <a:r>
              <a:rPr lang="en-US" sz="8800" dirty="0"/>
              <a:t>Shalom Fund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143000" y="2286000"/>
            <a:ext cx="9982199" cy="38862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Franconia Conference is raising $100K for the most vulnerable within our family of congregations &amp; pastors.  </a:t>
            </a:r>
          </a:p>
          <a:p>
            <a:pPr algn="l"/>
            <a:endParaRPr lang="en-US" sz="4000" dirty="0">
              <a:solidFill>
                <a:schemeClr val="tx1"/>
              </a:solidFill>
            </a:endParaRPr>
          </a:p>
          <a:p>
            <a:pPr algn="l"/>
            <a:r>
              <a:rPr lang="en-US" sz="4000" dirty="0">
                <a:solidFill>
                  <a:schemeClr val="tx1"/>
                </a:solidFill>
              </a:rPr>
              <a:t>See Conference website for info and to give.</a:t>
            </a:r>
          </a:p>
        </p:txBody>
      </p:sp>
    </p:spTree>
    <p:extLst>
      <p:ext uri="{BB962C8B-B14F-4D97-AF65-F5344CB8AC3E}">
        <p14:creationId xmlns:p14="http://schemas.microsoft.com/office/powerpoint/2010/main" val="303322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3810000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Tuesday April 21</a:t>
            </a:r>
            <a:r>
              <a:rPr lang="en-US" sz="4000" baseline="30000" dirty="0"/>
              <a:t>st</a:t>
            </a:r>
            <a:r>
              <a:rPr lang="en-US" sz="4000" dirty="0"/>
              <a:t> – meet at the church at 4:30 pm</a:t>
            </a:r>
          </a:p>
          <a:p>
            <a:r>
              <a:rPr lang="en-US" sz="4000" dirty="0"/>
              <a:t>Limit to 10 volunteers, each with their own mask</a:t>
            </a:r>
          </a:p>
          <a:p>
            <a:r>
              <a:rPr lang="en-US" sz="4000" dirty="0"/>
              <a:t>Talk to Scott Kratz for more info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14400"/>
            <a:ext cx="7134296" cy="201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9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6600" dirty="0"/>
              <a:t>Generosity &amp; Kindness</a:t>
            </a:r>
          </a:p>
        </p:txBody>
      </p:sp>
      <p:sp>
        <p:nvSpPr>
          <p:cNvPr id="6" name="AutoShape 4" descr="Generosity | The Mandt System"/>
          <p:cNvSpPr>
            <a:spLocks noGrp="1" noChangeAspect="1" noChangeArrowheads="1"/>
          </p:cNvSpPr>
          <p:nvPr>
            <p:ph sz="half" idx="1"/>
          </p:nvPr>
        </p:nvSpPr>
        <p:spPr bwMode="auto">
          <a:xfrm>
            <a:off x="304800" y="1600200"/>
            <a:ext cx="7315200" cy="452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sz="4400" u="sng" dirty="0"/>
              <a:t>Sharing fund</a:t>
            </a:r>
            <a:r>
              <a:rPr lang="en-US" sz="4400" dirty="0"/>
              <a:t> </a:t>
            </a:r>
            <a:r>
              <a:rPr lang="en-US" sz="3600" dirty="0"/>
              <a:t>– For members in financial need.  Contact a pastor or the Community Life Ministry Team</a:t>
            </a:r>
          </a:p>
          <a:p>
            <a:r>
              <a:rPr lang="en-US" sz="4400" u="sng" dirty="0"/>
              <a:t>Community Needs Account</a:t>
            </a:r>
            <a:r>
              <a:rPr lang="en-US" sz="4400" dirty="0"/>
              <a:t> </a:t>
            </a:r>
            <a:r>
              <a:rPr lang="en-US" sz="3600" dirty="0"/>
              <a:t>– To share with neighbors &amp; co-workers in financial need.  Contact Pastor Kyle of Outreach Ministry Team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5" t="20753" r="12341" b="19405"/>
          <a:stretch>
            <a:fillRect/>
          </a:stretch>
        </p:blipFill>
        <p:spPr bwMode="auto">
          <a:xfrm>
            <a:off x="7848600" y="1600200"/>
            <a:ext cx="3663950" cy="428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3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harefaith: Church Websites, Church Graphics, Sunday School, VB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914400"/>
            <a:ext cx="12258675" cy="77724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429000"/>
            <a:ext cx="8229600" cy="3124200"/>
          </a:xfrm>
        </p:spPr>
        <p:txBody>
          <a:bodyPr>
            <a:normAutofit/>
          </a:bodyPr>
          <a:lstStyle/>
          <a:p>
            <a:pPr algn="l"/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722674"/>
            <a:ext cx="1074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Mail a check or envelop to the church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Give on the church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Call the church to set up an electronic transfer</a:t>
            </a:r>
          </a:p>
        </p:txBody>
      </p:sp>
    </p:spTree>
    <p:extLst>
      <p:ext uri="{BB962C8B-B14F-4D97-AF65-F5344CB8AC3E}">
        <p14:creationId xmlns:p14="http://schemas.microsoft.com/office/powerpoint/2010/main" val="180452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0"/>
    </mc:Choice>
    <mc:Fallback xmlns="">
      <p:transition advClick="0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8931</TotalTime>
  <Words>230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Freestyle Script</vt:lpstr>
      <vt:lpstr>Office Theme</vt:lpstr>
      <vt:lpstr>PowerPoint Presentation</vt:lpstr>
      <vt:lpstr>     ZOOM Gatherings &amp; Contacts</vt:lpstr>
      <vt:lpstr>     ZOOM Gatherings &amp; Contacts</vt:lpstr>
      <vt:lpstr>Shalom Fund</vt:lpstr>
      <vt:lpstr>PowerPoint Presentation</vt:lpstr>
      <vt:lpstr>Generosity &amp; Kindness</vt:lpstr>
      <vt:lpstr>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Monique Kratz</dc:creator>
  <cp:lastModifiedBy>Mark Wenger</cp:lastModifiedBy>
  <cp:revision>438</cp:revision>
  <dcterms:created xsi:type="dcterms:W3CDTF">2018-06-18T13:38:02Z</dcterms:created>
  <dcterms:modified xsi:type="dcterms:W3CDTF">2020-04-18T23:10:30Z</dcterms:modified>
</cp:coreProperties>
</file>